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2CCA9D8-5827-1520-A4D6-63EAC636C8F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F95171-7DE4-D1B2-EFE2-45503F9A9EB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3114EC4-76D9-4AF7-81A1-3438ECC7DDAC}" type="datetime1">
              <a:rPr lang="nl-BE"/>
              <a:pPr lvl="0"/>
              <a:t>18/03/2024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0B4BF439-DA7A-B1F8-2EEC-77C200D56B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0F31BFA2-CB61-8AFE-9D67-1D87AE114B1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9D825F-328D-CB11-980C-E65C4A83C13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C4D274-20D0-5C1A-99A6-709077FE2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FBEA4E0-C0F5-4308-8582-D2E0A04F6FE4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071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ECD655E-3D72-9B39-C257-B90E7C3F29C0}"/>
              </a:ext>
            </a:extLst>
          </p:cNvPr>
          <p:cNvSpPr/>
          <p:nvPr/>
        </p:nvSpPr>
        <p:spPr>
          <a:xfrm>
            <a:off x="0" y="4206240"/>
            <a:ext cx="9144000" cy="2651760"/>
          </a:xfrm>
          <a:prstGeom prst="rect">
            <a:avLst/>
          </a:prstGeom>
          <a:solidFill>
            <a:srgbClr val="30303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1200" cap="none" spc="0" baseline="0">
              <a:solidFill>
                <a:srgbClr val="F8F8F8"/>
              </a:solidFill>
              <a:uFillTx/>
              <a:latin typeface="Verdan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B4C10B-78F9-6E45-308D-28B4EB7394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0090" y="2940728"/>
            <a:ext cx="7701534" cy="488271"/>
          </a:xfrm>
        </p:spPr>
        <p:txBody>
          <a:bodyPr anchor="b" anchorCtr="1"/>
          <a:lstStyle>
            <a:lvl1pPr algn="ctr">
              <a:defRPr>
                <a:solidFill>
                  <a:srgbClr val="303030"/>
                </a:solidFill>
                <a:latin typeface="Verdana" pitchFamily="34"/>
                <a:ea typeface="Verdana" pitchFamily="34"/>
              </a:defRPr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6DAB4F2-2DE0-419A-8025-2E932D8C612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90" y="4526280"/>
            <a:ext cx="7701534" cy="1508760"/>
          </a:xfrm>
        </p:spPr>
        <p:txBody>
          <a:bodyPr anchorCtr="1"/>
          <a:lstStyle>
            <a:lvl1pPr algn="ctr">
              <a:defRPr>
                <a:solidFill>
                  <a:srgbClr val="F8F8F8"/>
                </a:solidFill>
              </a:defRPr>
            </a:lvl1pPr>
          </a:lstStyle>
          <a:p>
            <a:pPr lvl="0"/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F743D6BF-D6F9-D7AC-B468-BD1DF4E466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6A9C7B3E-71F2-C746-CA70-7D29286552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 lvl="0"/>
            <a:fld id="{5C17330A-4ACC-48B0-83B4-FABE08E89DA5}" type="slidenum">
              <a:t>‹nr.›</a:t>
            </a:fld>
            <a:endParaRPr lang="en-US"/>
          </a:p>
        </p:txBody>
      </p:sp>
      <p:pic>
        <p:nvPicPr>
          <p:cNvPr id="9" name="Afbeelding 8" descr="Afbeelding met Graphics, tekst, grafische vormgeving, logo&#10;&#10;Automatisch gegenereerde beschrijving">
            <a:extLst>
              <a:ext uri="{FF2B5EF4-FFF2-40B4-BE49-F238E27FC236}">
                <a16:creationId xmlns:a16="http://schemas.microsoft.com/office/drawing/2014/main" id="{2F9ECD0C-B63B-5463-8F7C-83924104D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5" y="-115364"/>
            <a:ext cx="4202546" cy="23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880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F1D3-2813-81A0-6D48-0097114607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A2B62-AD11-4301-CF12-A97E2B4253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5770" lvl="3" indent="-205740">
              <a:buFont typeface="Wingdings" pitchFamily="2"/>
              <a:buChar char="§"/>
              <a:defRPr sz="1350"/>
            </a:lvl4pPr>
            <a:lvl5pPr marL="877494" lvl="4" indent="-214317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Font typeface="Arial" pitchFamily="34"/>
              <a:buChar char="•"/>
              <a:defRPr sz="1050" spc="38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06A05B9C-F727-DFA9-F2EB-4995C9641D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9022C7D-6D50-0E8B-66B0-39CDE279E6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325852-7F55-4938-A8F6-CABC073F6FB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25F66A9F-C1B2-00DE-EE74-603BBD4EE612}"/>
              </a:ext>
            </a:extLst>
          </p:cNvPr>
          <p:cNvSpPr/>
          <p:nvPr/>
        </p:nvSpPr>
        <p:spPr>
          <a:xfrm>
            <a:off x="5331208" y="0"/>
            <a:ext cx="3812791" cy="6858000"/>
          </a:xfrm>
          <a:prstGeom prst="rect">
            <a:avLst/>
          </a:prstGeom>
          <a:solidFill>
            <a:srgbClr val="30303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1200" cap="none" spc="0" baseline="0">
              <a:solidFill>
                <a:srgbClr val="F8F8F8"/>
              </a:solidFill>
              <a:uFillTx/>
              <a:latin typeface="Verdana"/>
            </a:endParaRPr>
          </a:p>
        </p:txBody>
      </p:sp>
      <p:sp>
        <p:nvSpPr>
          <p:cNvPr id="3" name="Vertical Title 1">
            <a:extLst>
              <a:ext uri="{FF2B5EF4-FFF2-40B4-BE49-F238E27FC236}">
                <a16:creationId xmlns:a16="http://schemas.microsoft.com/office/drawing/2014/main" id="{6E52C755-1DBB-2193-E3D6-2E1F4859B36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5813800" y="643472"/>
            <a:ext cx="2607823" cy="5533491"/>
          </a:xfrm>
        </p:spPr>
        <p:txBody>
          <a:bodyPr vert="eaVert" tIns="91440" bIns="91440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B8709BFA-835C-74CC-98C0-DC9D719AFE5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720090" y="2399074"/>
            <a:ext cx="4128515" cy="3777889"/>
          </a:xfrm>
        </p:spPr>
        <p:txBody>
          <a:bodyPr vert="eaVert" tIns="91440" bIns="91440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5770" lvl="3" indent="-205740">
              <a:buFont typeface="Wingdings" pitchFamily="2"/>
              <a:buChar char="§"/>
              <a:defRPr sz="1350"/>
            </a:lvl4pPr>
            <a:lvl5pPr marL="877494" lvl="4" indent="-214317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Font typeface="Arial" pitchFamily="34"/>
              <a:buChar char="•"/>
              <a:defRPr sz="1050" spc="38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AEA3B3C-39E7-9D44-DBDD-B1FF6B6F44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8CFFC84-55FC-9F41-CD67-3FDB7DA6DC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 lvl="0"/>
            <a:fld id="{3CD025A3-8689-4259-B609-C847066BCCD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2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angepaste indeling"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A5F86BA1-5C90-E0D5-DE24-05FA96430A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PRESENTATIE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EBB62BAE-1C0F-3A26-41EE-49122D5FB8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DD07A0-F01F-4C68-AEAB-1B17B30146B7}" type="slidenum">
              <a:t>‹nr.›</a:t>
            </a:fld>
            <a:endParaRPr lang="en-US"/>
          </a:p>
        </p:txBody>
      </p:sp>
      <p:pic>
        <p:nvPicPr>
          <p:cNvPr id="5" name="Afbeelding 4" descr="Afbeelding met Graphics, tekst, grafische vormgeving, logo&#10;&#10;Automatisch gegenereerde beschrijving">
            <a:extLst>
              <a:ext uri="{FF2B5EF4-FFF2-40B4-BE49-F238E27FC236}">
                <a16:creationId xmlns:a16="http://schemas.microsoft.com/office/drawing/2014/main" id="{A38F0833-2528-19EA-87D0-2FDB5C68C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27" y="2027472"/>
            <a:ext cx="4202546" cy="23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8051-7696-F869-AA1F-E95CE4044E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5C77-D2E9-360C-D265-887E1086E2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090" y="2390681"/>
            <a:ext cx="7701534" cy="35935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5770" lvl="3" indent="-205740">
              <a:buFont typeface="Wingdings" pitchFamily="2"/>
              <a:buChar char="§"/>
              <a:defRPr sz="1350"/>
            </a:lvl4pPr>
            <a:lvl5pPr marL="877494" lvl="4" indent="-214317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Font typeface="Arial" pitchFamily="34"/>
              <a:buChar char="•"/>
              <a:defRPr sz="1050" spc="38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0F38704F-CF6C-D796-8DFC-68615F994B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385108" y="6157046"/>
            <a:ext cx="4128515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B666CA4-D135-9E00-5ED1-933BE4254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46A497-47B2-4A41-8179-D2DEC25EF5D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6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6E740D2-E1C0-634E-BB53-55297A63793A}"/>
              </a:ext>
            </a:extLst>
          </p:cNvPr>
          <p:cNvSpPr/>
          <p:nvPr/>
        </p:nvSpPr>
        <p:spPr>
          <a:xfrm>
            <a:off x="0" y="0"/>
            <a:ext cx="9144000" cy="4224976"/>
          </a:xfrm>
          <a:prstGeom prst="rect">
            <a:avLst/>
          </a:prstGeom>
          <a:solidFill>
            <a:srgbClr val="30303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1200" cap="none" spc="0" baseline="0">
              <a:solidFill>
                <a:srgbClr val="F8F8F8"/>
              </a:solidFill>
              <a:uFillTx/>
              <a:latin typeface="Verdan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0EB68B-3A06-1088-628E-81B9972866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7839" y="2251591"/>
            <a:ext cx="7701534" cy="55060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683793-0CB8-48EE-CF29-C93C61C6E8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90" y="4544568"/>
            <a:ext cx="7701534" cy="15453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C1F27F0-FA9D-1E28-50F4-9CE575D8F4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CD5F111-BEA7-B4BE-9C97-BE918A11BC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06FE33-3FCE-4539-B788-8E98A4DB4AF2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14AB-C13E-BF5D-CC36-8BE00224D76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9E9C0-465C-A680-AB30-A92BA8ECE2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090" y="2587751"/>
            <a:ext cx="3611879" cy="35935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5770" lvl="3" indent="-205740">
              <a:buFont typeface="Wingdings" pitchFamily="2"/>
              <a:buChar char="§"/>
              <a:defRPr sz="1350"/>
            </a:lvl4pPr>
            <a:lvl5pPr marL="877494" lvl="4" indent="-214317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Font typeface="Arial" pitchFamily="34"/>
              <a:buChar char="•"/>
              <a:defRPr sz="1050" spc="38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3765C-AC90-B62F-0F33-4BC84449CC3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809744" y="2583372"/>
            <a:ext cx="3611879" cy="35935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5770" lvl="3" indent="-205740">
              <a:buFont typeface="Wingdings" pitchFamily="2"/>
              <a:buChar char="§"/>
              <a:defRPr sz="1350"/>
            </a:lvl4pPr>
            <a:lvl5pPr marL="877494" lvl="4" indent="-214317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Font typeface="Arial" pitchFamily="34"/>
              <a:buChar char="•"/>
              <a:defRPr sz="1050" spc="38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2B131E56-1726-2406-0B50-67B01FF971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2B8DB99-A8F8-09FC-F418-2CC16099A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2D057E-5065-4A79-B690-8DD2D792A56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401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A683E65-7EF1-D96D-2A08-4C776ABF61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90" y="2587751"/>
            <a:ext cx="3614165" cy="892052"/>
          </a:xfrm>
        </p:spPr>
        <p:txBody>
          <a:bodyPr anchor="ctr"/>
          <a:lstStyle>
            <a:lvl1pPr>
              <a:defRPr cap="all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AFCDDA1-60B2-DFE9-D9FC-796B2078C9F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20090" y="3594533"/>
            <a:ext cx="3614165" cy="25868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5770" lvl="3" indent="-205740">
              <a:buFont typeface="Wingdings" pitchFamily="2"/>
              <a:buChar char="§"/>
              <a:defRPr sz="1350"/>
            </a:lvl4pPr>
            <a:lvl5pPr marL="877494" lvl="4" indent="-214317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Font typeface="Arial" pitchFamily="34"/>
              <a:buChar char="•"/>
              <a:defRPr sz="1050" spc="38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EAB3564-258A-8A3A-C7E3-EE557DA121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07457" y="2587751"/>
            <a:ext cx="3614165" cy="892052"/>
          </a:xfrm>
        </p:spPr>
        <p:txBody>
          <a:bodyPr anchor="ctr"/>
          <a:lstStyle>
            <a:lvl1pPr>
              <a:defRPr cap="all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F03E113-17C5-168D-C5EC-6B92659F5CF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807457" y="3594533"/>
            <a:ext cx="3614165" cy="25868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5770" lvl="3" indent="-205740">
              <a:buFont typeface="Wingdings" pitchFamily="2"/>
              <a:buChar char="§"/>
              <a:defRPr sz="1350"/>
            </a:lvl4pPr>
            <a:lvl5pPr marL="877494" lvl="4" indent="-214317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Font typeface="Arial" pitchFamily="34"/>
              <a:buChar char="•"/>
              <a:defRPr sz="1050" spc="38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4A4A2E98-71E5-9212-8FBA-2B7924E17B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246579D3-1F14-148B-B553-1EBF3DBE98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B28593-E0A2-4F23-BCBA-595B49C5DDD1}" type="slidenum">
              <a:t>‹nr.›</a:t>
            </a:fld>
            <a:endParaRPr lang="en-US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DB5E3299-E387-C3B5-25FE-84A8DCD9AC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1C4B8-1C48-3F79-222D-BA1CEC5F3A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AB6EA53A-4490-AA32-1249-0FEFD6FD31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335AD54-5337-7D30-E906-5A490402CD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6834D5-9764-4164-8E64-190422387DD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D11A46CD-DD1B-AFDE-3F27-3BEBF491C5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09DAC1A6-F5AA-B15D-5D74-37BBA358D5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9A17D9-4536-4C12-8FA7-5AC71FF5909E}" type="slidenum">
              <a:t>‹nr.›</a:t>
            </a:fld>
            <a:endParaRPr lang="en-US"/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2CABE891-0B8F-2482-9D14-9A61FCD0F0F2}"/>
              </a:ext>
            </a:extLst>
          </p:cNvPr>
          <p:cNvSpPr txBox="1"/>
          <p:nvPr/>
        </p:nvSpPr>
        <p:spPr>
          <a:xfrm>
            <a:off x="1968913" y="3313474"/>
            <a:ext cx="5641262" cy="3808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75" b="0" i="1" u="none" strike="noStrike" kern="1200" cap="none" spc="0" baseline="0">
                <a:solidFill>
                  <a:srgbClr val="303030"/>
                </a:solidFill>
                <a:uFillTx/>
                <a:latin typeface="Verdana"/>
              </a:rPr>
              <a:t>“Lorem ipsum&amp;”</a:t>
            </a:r>
          </a:p>
        </p:txBody>
      </p:sp>
    </p:spTree>
    <p:extLst>
      <p:ext uri="{BB962C8B-B14F-4D97-AF65-F5344CB8AC3E}">
        <p14:creationId xmlns:p14="http://schemas.microsoft.com/office/powerpoint/2010/main" val="158096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0795CA-0C03-3FC9-BE1C-9525B49B3A8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887388" y="2591848"/>
            <a:ext cx="4534235" cy="35935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5770" lvl="3" indent="-205740">
              <a:buFont typeface="Wingdings" pitchFamily="2"/>
              <a:buChar char="§"/>
              <a:defRPr/>
            </a:lvl4pPr>
            <a:lvl5pPr marL="877494" lvl="4" indent="-214317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defRPr spc="38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49C51F6-46FC-5088-5F50-D964F72C1C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90" y="2591848"/>
            <a:ext cx="2858926" cy="3277136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8EFFD0DE-5EF9-2E45-463B-8C56469336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BEC25FC1-79E8-2357-B0E1-2169BF7872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C63EB8-683E-4A27-B4E3-34EE56772F0E}" type="slidenum">
              <a:t>‹nr.›</a:t>
            </a:fld>
            <a:endParaRPr lang="en-US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7C5B0CF7-6686-A883-0BD0-C7F4B5D67E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5A4BD5D-DEFF-E54F-7013-CC4FC3F6356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2267712"/>
            <a:ext cx="4928597" cy="4590288"/>
          </a:xfrm>
          <a:solidFill>
            <a:srgbClr val="D3D3D3"/>
          </a:solidFill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B9A55E-DE44-EC3E-01AB-EE4A72B618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26982" y="2587751"/>
            <a:ext cx="2994641" cy="3593591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9A19D055-B06D-5778-AB7A-18A5FAB3C2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effectLst>
                  <a:outerShdw dist="38096" dir="2700000">
                    <a:srgbClr val="000000"/>
                  </a:outerShdw>
                </a:effectLst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530E9C22-C975-D6D5-7F39-AEFF2F2F0D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6EBA4E-A31A-4C42-ADAD-799D9987604E}" type="slidenum">
              <a:t>‹nr.›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556C56-1536-06C7-FF23-7B8215579D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2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0DB54A3-39D7-E61E-AA25-2A03E5028F31}"/>
              </a:ext>
            </a:extLst>
          </p:cNvPr>
          <p:cNvSpPr/>
          <p:nvPr/>
        </p:nvSpPr>
        <p:spPr>
          <a:xfrm>
            <a:off x="0" y="0"/>
            <a:ext cx="9144000" cy="2264987"/>
          </a:xfrm>
          <a:prstGeom prst="rect">
            <a:avLst/>
          </a:prstGeom>
          <a:solidFill>
            <a:srgbClr val="30303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1200" cap="none" spc="0" baseline="0">
              <a:solidFill>
                <a:srgbClr val="F8F8F8"/>
              </a:solidFill>
              <a:uFillTx/>
              <a:latin typeface="Verdana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78E19AE-6B6A-7E9E-407C-439F2A1D01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90" y="317818"/>
            <a:ext cx="7701534" cy="17007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AC994D-6B09-0D1F-E8F6-A74960A384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90" y="2587751"/>
            <a:ext cx="7701534" cy="35935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BB6FA-09E2-B3BF-51C6-71A9CC4F86C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20090" y="6356351"/>
            <a:ext cx="412851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75" b="0" i="0" u="none" strike="noStrike" kern="1200" cap="all" spc="38" baseline="0">
                <a:solidFill>
                  <a:srgbClr val="FFFFFF"/>
                </a:solidFill>
                <a:uFillTx/>
                <a:latin typeface="Verdana"/>
              </a:defRPr>
            </a:lvl1pPr>
          </a:lstStyle>
          <a:p>
            <a:pPr lvl="0"/>
            <a:r>
              <a:rPr lang="en-US"/>
              <a:t>PRESENTATIE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C1EB3-E8CD-C3C6-CD53-CCAED57EC74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722108" y="6356351"/>
            <a:ext cx="69951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75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defRPr>
            </a:lvl1pPr>
          </a:lstStyle>
          <a:p>
            <a:pPr lvl="0"/>
            <a:fld id="{4C0810D0-7681-4AA6-86D3-319C84DC325E}" type="slidenum">
              <a:t>‹nr.›</a:t>
            </a:fld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17CC92-FB32-EF1C-2703-D13F20F5F4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44" y="5883736"/>
            <a:ext cx="661800" cy="8861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6858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250" b="0" i="0" u="none" strike="noStrike" kern="1200" cap="all" spc="90" baseline="0">
          <a:solidFill>
            <a:srgbClr val="F8F8F8"/>
          </a:solidFill>
          <a:uFillTx/>
          <a:latin typeface="Verdana"/>
        </a:defRPr>
      </a:lvl1pPr>
    </p:titleStyle>
    <p:bodyStyle>
      <a:lvl1pPr marL="0" marR="0" lvl="0" indent="0" algn="l" defTabSz="685800" rtl="0" eaLnBrk="1" fontAlgn="auto" hangingPunct="1">
        <a:lnSpc>
          <a:spcPct val="101000"/>
        </a:lnSpc>
        <a:spcBef>
          <a:spcPts val="525"/>
        </a:spcBef>
        <a:spcAft>
          <a:spcPts val="525"/>
        </a:spcAft>
        <a:buNone/>
        <a:tabLst/>
        <a:defRPr lang="en-US" sz="1350" b="0" i="0" u="none" strike="noStrike" kern="1200" cap="none" spc="38" baseline="0">
          <a:solidFill>
            <a:srgbClr val="303030"/>
          </a:solidFill>
          <a:uFillTx/>
          <a:latin typeface="Verdana"/>
        </a:defRPr>
      </a:lvl1pPr>
      <a:lvl2pPr marL="205740" marR="0" lvl="1" indent="-205740" algn="l" defTabSz="685800" rtl="0" eaLnBrk="1" fontAlgn="auto" hangingPunct="1">
        <a:lnSpc>
          <a:spcPct val="101000"/>
        </a:lnSpc>
        <a:spcBef>
          <a:spcPts val="300"/>
        </a:spcBef>
        <a:spcAft>
          <a:spcPts val="300"/>
        </a:spcAft>
        <a:buSzPct val="100000"/>
        <a:buFont typeface="Wingdings" pitchFamily="2"/>
        <a:buChar char="§"/>
        <a:tabLst/>
        <a:defRPr lang="en-US" sz="1350" b="0" i="0" u="none" strike="noStrike" kern="1200" cap="none" spc="38" baseline="0">
          <a:solidFill>
            <a:srgbClr val="303030"/>
          </a:solidFill>
          <a:uFillTx/>
          <a:latin typeface="Verdana"/>
        </a:defRPr>
      </a:lvl2pPr>
      <a:lvl3pPr marL="420057" marR="0" lvl="2" indent="-214317" algn="l" defTabSz="685800" rtl="0" eaLnBrk="1" fontAlgn="auto" hangingPunct="1">
        <a:lnSpc>
          <a:spcPct val="101000"/>
        </a:lnSpc>
        <a:spcBef>
          <a:spcPts val="300"/>
        </a:spcBef>
        <a:spcAft>
          <a:spcPts val="300"/>
        </a:spcAft>
        <a:buSzPct val="100000"/>
        <a:buFont typeface="Courier New" pitchFamily="49"/>
        <a:buChar char="o"/>
        <a:tabLst/>
        <a:defRPr lang="en-US" sz="1200" b="0" i="0" u="none" strike="noStrike" kern="1200" cap="none" spc="38" baseline="0">
          <a:solidFill>
            <a:srgbClr val="303030"/>
          </a:solidFill>
          <a:uFillTx/>
          <a:latin typeface="Verdana"/>
        </a:defRPr>
      </a:lvl3pPr>
      <a:lvl4pPr marL="877494" marR="0" lvl="4" indent="-214317" algn="l" defTabSz="685800" rtl="0" eaLnBrk="1" fontAlgn="auto" hangingPunct="1">
        <a:lnSpc>
          <a:spcPct val="101000"/>
        </a:lnSpc>
        <a:spcBef>
          <a:spcPts val="300"/>
        </a:spcBef>
        <a:spcAft>
          <a:spcPts val="300"/>
        </a:spcAft>
        <a:buSzPct val="100000"/>
        <a:buFont typeface="Arial" pitchFamily="34"/>
        <a:buChar char="•"/>
        <a:tabLst/>
        <a:defRPr lang="en-US" sz="1050" b="0" i="0" u="none" strike="noStrike" kern="1200" cap="none" spc="38" baseline="0">
          <a:solidFill>
            <a:srgbClr val="303030"/>
          </a:solidFill>
          <a:uFillTx/>
          <a:latin typeface="Verdana"/>
        </a:defRPr>
      </a:lvl4pPr>
      <a:lvl5pPr marL="1341836" marR="0" lvl="5" indent="-171450" algn="l" defTabSz="685800" rtl="0" eaLnBrk="1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Verdana" pitchFamily="34"/>
        <a:buChar char="–"/>
        <a:tabLst/>
        <a:defRPr lang="en-US" sz="900" b="0" i="0" u="none" strike="noStrike" kern="1200" cap="none" spc="0" baseline="0">
          <a:solidFill>
            <a:srgbClr val="303030"/>
          </a:solidFill>
          <a:uFillTx/>
          <a:latin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orhoutlions.be" TargetMode="External"/><Relationship Id="rId2" Type="http://schemas.openxmlformats.org/officeDocument/2006/relationships/hyperlink" Target="mailto:info@zedelgemlions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info@lichterveldelions.b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twizzit.com/v2/register" TargetMode="External"/><Relationship Id="rId2" Type="http://schemas.openxmlformats.org/officeDocument/2006/relationships/hyperlink" Target="https://app.twizzit.com/v2/login?locale=n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0DEE2-A865-A2E5-062B-CCAE2C75B237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/>
            <a:r>
              <a:rPr lang="nl-BE" sz="4000" dirty="0"/>
              <a:t>LIONS Sportclubs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A39C2F-67FF-8DF1-48EB-3A3CB8221B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Infosessie </a:t>
            </a:r>
            <a:r>
              <a:rPr lang="nl-BE" dirty="0" err="1"/>
              <a:t>Twizzit</a:t>
            </a:r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A1508-6989-F5AA-4D85-DB7B27DF0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AB4FC-4170-9E11-A22F-63935E9F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PLANNING – GROEPEN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A5B782E-E755-4970-DAE6-14BE22E22057}"/>
              </a:ext>
            </a:extLst>
          </p:cNvPr>
          <p:cNvSpPr txBox="1"/>
          <p:nvPr/>
        </p:nvSpPr>
        <p:spPr>
          <a:xfrm>
            <a:off x="5938982" y="2503055"/>
            <a:ext cx="29925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Onder groepen kan je zien aan welke groep je gekoppeld werd. </a:t>
            </a:r>
          </a:p>
          <a:p>
            <a:pPr algn="l"/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Ben je als ouder niet gekoppeld aan een groep van je zoon of dochter, neem dan contact op met ons via de info@ mailadressen</a:t>
            </a:r>
          </a:p>
          <a:p>
            <a:pPr algn="l"/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info@zedelgemlions.be</a:t>
            </a:r>
            <a:endParaRPr lang="nl-NL" sz="14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info@torhoutlions.be</a:t>
            </a:r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info@lichterveldelions.be</a:t>
            </a: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10FBC0-5955-1B50-F625-F951EC39F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82" y="2372163"/>
            <a:ext cx="4989924" cy="35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7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44C09-010B-8649-8712-88E3E258F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B7F8B-7BEE-3C2C-97D7-4289B3C3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CHAT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B021C59-8535-6C17-DC3E-A11981DB56A0}"/>
              </a:ext>
            </a:extLst>
          </p:cNvPr>
          <p:cNvSpPr txBox="1"/>
          <p:nvPr/>
        </p:nvSpPr>
        <p:spPr>
          <a:xfrm>
            <a:off x="2937164" y="2503055"/>
            <a:ext cx="599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Alle coaches en ploegverantwoordelijken krijgen de opdracht om te communiceren via de CHAT van </a:t>
            </a:r>
            <a:r>
              <a:rPr lang="nl-NL" sz="14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Twizzit</a:t>
            </a: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l"/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Coaches hebben meer functies gekregen zodanig ze zelf groepen kunnen aanmaken </a:t>
            </a:r>
            <a:r>
              <a:rPr lang="nl-N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 deelnemers kunnen toevoegen… maar dit wordt vanuit de club beheerd</a:t>
            </a:r>
          </a:p>
          <a:p>
            <a:pPr algn="l"/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Alle info rond trainingen, wedstrijden… worden ook van hieruit gestuurd.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BBB000-D308-1F7E-89D4-0DB79F6E8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86" y="2327564"/>
            <a:ext cx="1733187" cy="44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1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257D1-8596-EDEA-0831-F8262C726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8904F-B407-62FB-29D5-74D1629B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Instellingen en voorkeuren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ADC5AAF-231E-D4D4-670F-A31BEE1CB746}"/>
              </a:ext>
            </a:extLst>
          </p:cNvPr>
          <p:cNvSpPr txBox="1"/>
          <p:nvPr/>
        </p:nvSpPr>
        <p:spPr>
          <a:xfrm>
            <a:off x="5458690" y="2503055"/>
            <a:ext cx="3472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Hier kan je alle voorkeuren en instellingen aanpassen</a:t>
            </a:r>
          </a:p>
          <a:p>
            <a:pPr algn="l"/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Vaak krijg ik de melding dat iedereen </a:t>
            </a:r>
            <a:r>
              <a:rPr lang="nl-NL" sz="14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gestalkt</a:t>
            </a: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wordt met mails. Je kan zelf aanpassen of je enkel een melding via de app wenst te krijgen voor ontvangen chats of ook via E-mail of beide. </a:t>
            </a:r>
          </a:p>
          <a:p>
            <a:pPr algn="l"/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Ga naar instellingen en pas dit op je eigen maat aan.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EC6927-559B-61E1-9D1D-B771517D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19" y="2503055"/>
            <a:ext cx="4439531" cy="3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7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10656-328D-B652-C2C8-A4D4960C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</a:t>
            </a:r>
            <a:r>
              <a:rPr lang="nl-BE" dirty="0" err="1"/>
              <a:t>Twizzit</a:t>
            </a:r>
            <a:r>
              <a:rPr lang="nl-BE" dirty="0"/>
              <a:t>?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627E9E-D00F-62C1-4878-81D0E4C2F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CRM en ledenbeheer voor Lions Sportclubs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Verdeling van groepen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Agenda van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Taakplanning vrijwilligerswerking (enkel voor coaches in voege)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Ticketing</a:t>
            </a:r>
            <a:r>
              <a:rPr lang="nl-BE" dirty="0">
                <a:solidFill>
                  <a:schemeClr val="bg1"/>
                </a:solidFill>
              </a:rPr>
              <a:t> en toegangscontrole evenementen (vanaf seizoen 2024-2025)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Partner- en sponsorbeheer (vanaf april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Beheer en reservatie van materialen en zalen (vanaf seizoen 2024-2025)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Contracten coaches (vanaf seizoen 2024-2025)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Evaluaties van spelers en coaches (vanaf seizoen 2024-2025)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Mutualiteitsattesten (vanaf seizoen 2024-2025)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Competitiebeheer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Herinschrijving</a:t>
            </a:r>
            <a:r>
              <a:rPr lang="nl-BE" dirty="0">
                <a:solidFill>
                  <a:schemeClr val="bg1"/>
                </a:solidFill>
              </a:rPr>
              <a:t> voor leden (vanaf februari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Inschrijving nieuwe leden (vanaf seizoen 2024-2025)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Betaling lidgeld (vanaf april 2024)</a:t>
            </a:r>
          </a:p>
        </p:txBody>
      </p:sp>
    </p:spTree>
    <p:extLst>
      <p:ext uri="{BB962C8B-B14F-4D97-AF65-F5344CB8AC3E}">
        <p14:creationId xmlns:p14="http://schemas.microsoft.com/office/powerpoint/2010/main" val="143259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10656-328D-B652-C2C8-A4D4960C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</a:t>
            </a:r>
            <a:r>
              <a:rPr lang="nl-BE" dirty="0" err="1"/>
              <a:t>Twizzit</a:t>
            </a:r>
            <a:r>
              <a:rPr lang="nl-BE" dirty="0"/>
              <a:t>?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627E9E-D00F-62C1-4878-81D0E4C2F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Aanwezigheden voor trainingen en wedstrijden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Inschrijvingen voor evenementen (vanaf seizoen 2024-2025)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Communicatie via </a:t>
            </a:r>
            <a:r>
              <a:rPr lang="nl-BE" dirty="0" err="1">
                <a:solidFill>
                  <a:schemeClr val="bg1"/>
                </a:solidFill>
              </a:rPr>
              <a:t>clubapp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Chatfunctie voor club en ploegen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Nieuwbrieven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Website (vanaf seizoen 2024-2025)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Enquêtes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Registratie van prestaties door coaches (vanaf seizoen 2024-2025)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0E3CD-CB04-8147-B4C6-B1A9D4E5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maak je een account aan bij </a:t>
            </a:r>
            <a:r>
              <a:rPr lang="nl-BE" dirty="0" err="1"/>
              <a:t>Twizzit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C74E25-EDC2-ED1D-B680-B1E8337BF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Leden krijgen uitnodiging vanuit Lions Sportclubs waar je eenmalig dient in te loggen en een wachtwoord dient aan te maken. </a:t>
            </a:r>
          </a:p>
          <a:p>
            <a:endParaRPr lang="nl-B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B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Zelf account aanmaken of wachtwoord resetten?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Surf naar </a:t>
            </a:r>
            <a:r>
              <a:rPr lang="nl-NL" b="0" i="0" u="none" strike="noStrike" dirty="0">
                <a:solidFill>
                  <a:srgbClr val="00B49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app.twizzit.com/login</a:t>
            </a:r>
            <a:r>
              <a:rPr lang="nl-NL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Klik onderaan op ‘</a:t>
            </a:r>
            <a:r>
              <a:rPr lang="nl-NL" b="0" i="0" u="none" strike="noStrike" dirty="0">
                <a:solidFill>
                  <a:srgbClr val="00B49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gebruikersnaam of wachtwoord vergeten</a:t>
            </a:r>
            <a:r>
              <a:rPr lang="nl-NL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’</a:t>
            </a:r>
            <a:r>
              <a:rPr lang="nl-NL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Geef de naam van je organisatie in en klik op het juiste resultaat in de resultatenbalk.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Geef vervolgens je e-mailadres, voornaam en / of familienaam in om jouw account te vinden en klik op </a:t>
            </a:r>
            <a:r>
              <a:rPr lang="nl-NL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'zoeken'.</a:t>
            </a:r>
            <a:endParaRPr lang="nl-NL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Klik rechts in de resultaten naast het juiste account op de knop </a:t>
            </a:r>
            <a:r>
              <a:rPr lang="nl-NL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‘login aanvragen’.</a:t>
            </a:r>
            <a:endParaRPr lang="nl-NL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Je ontvangt kort nadien een e-mail met instructies om je account aan te maken.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015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EB853-A947-6F28-8492-FDBBDCAD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Home Module - NIEUWS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B8AA39A-AE4D-F52E-A569-9177AFDC7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63" y="2287956"/>
            <a:ext cx="4491182" cy="443149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9D2DE15-8416-DB2F-FBC2-1E44994CE319}"/>
              </a:ext>
            </a:extLst>
          </p:cNvPr>
          <p:cNvSpPr txBox="1"/>
          <p:nvPr/>
        </p:nvSpPr>
        <p:spPr>
          <a:xfrm>
            <a:off x="5938982" y="2503055"/>
            <a:ext cx="29925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Het </a:t>
            </a:r>
            <a:r>
              <a:rPr lang="nl-NL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nieuws tabblad</a:t>
            </a:r>
            <a:r>
              <a:rPr lang="nl-NL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bevat een overzicht van de laatste nieuwsupdates. Klik op artikels om ze volledig weer te geven. Ben je op zoek naar een bepaald artikel? Maak dan gebruik van het </a:t>
            </a:r>
            <a:r>
              <a:rPr lang="nl-NL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vergrootglas</a:t>
            </a:r>
            <a:r>
              <a:rPr lang="nl-NL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rechts bovenaan.</a:t>
            </a:r>
            <a:endParaRPr lang="nl-B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6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EB853-A947-6F28-8492-FDBBDCAD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Home Module - Inschrijvingsformulieren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9D2DE15-8416-DB2F-FBC2-1E44994CE319}"/>
              </a:ext>
            </a:extLst>
          </p:cNvPr>
          <p:cNvSpPr txBox="1"/>
          <p:nvPr/>
        </p:nvSpPr>
        <p:spPr>
          <a:xfrm>
            <a:off x="5938982" y="2503055"/>
            <a:ext cx="29925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Open de </a:t>
            </a:r>
            <a:r>
              <a:rPr lang="nl-NL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home module </a:t>
            </a: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 klik bovenaan op het tabblad</a:t>
            </a:r>
            <a:r>
              <a:rPr lang="nl-NL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'inschrijvingen'.</a:t>
            </a:r>
            <a:endParaRPr lang="nl-NL" sz="14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Klik op het formulier dat je wenst in te vullen.</a:t>
            </a:r>
          </a:p>
          <a:p>
            <a:pPr algn="l">
              <a:buFont typeface="+mj-lt"/>
              <a:buAutoNum type="arabicPeriod"/>
            </a:pP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Vul de gevraagde gegevens in.</a:t>
            </a:r>
          </a:p>
          <a:p>
            <a:pPr algn="l">
              <a:buFont typeface="+mj-lt"/>
              <a:buAutoNum type="arabicPeriod"/>
            </a:pP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Klik op '</a:t>
            </a:r>
            <a:r>
              <a:rPr lang="nl-NL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verder'</a:t>
            </a: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om naar de volgende pagina van het formulier te navigeren.</a:t>
            </a:r>
          </a:p>
          <a:p>
            <a:pPr algn="l">
              <a:buFont typeface="+mj-lt"/>
              <a:buAutoNum type="arabicPeriod"/>
            </a:pP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Klik op '</a:t>
            </a:r>
            <a:r>
              <a:rPr lang="nl-NL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verzenden'</a:t>
            </a: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of op '</a:t>
            </a:r>
            <a:r>
              <a:rPr lang="nl-NL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betalen'</a:t>
            </a: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indien er een betaling aan het inschrijvingsformulier gekoppeld is.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EBFA07-DBB0-58BB-89B5-320F881E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89" y="2315547"/>
            <a:ext cx="4883415" cy="4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8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6153E-5DC0-DE43-3C56-E2408B96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HOME MODULE – inschrijvingsformulieren</a:t>
            </a:r>
            <a:br>
              <a:rPr lang="nl-BE" dirty="0"/>
            </a:br>
            <a:r>
              <a:rPr lang="nl-BE" dirty="0"/>
              <a:t>(uitbreiding in de loop van 2024)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958D5-7B63-00EE-D3CA-742E47981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1" i="0" dirty="0">
                <a:solidFill>
                  <a:schemeClr val="bg1"/>
                </a:solidFill>
                <a:effectLst/>
                <a:latin typeface="DM Sans" pitchFamily="2" charset="0"/>
              </a:rPr>
              <a:t>Betalingen</a:t>
            </a:r>
          </a:p>
          <a:p>
            <a:pPr algn="l"/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Online betalingen in </a:t>
            </a:r>
            <a:r>
              <a:rPr lang="nl-NL" b="0" i="0" dirty="0" err="1">
                <a:solidFill>
                  <a:schemeClr val="bg1"/>
                </a:solidFill>
                <a:effectLst/>
                <a:latin typeface="DM Sans" pitchFamily="2" charset="0"/>
              </a:rPr>
              <a:t>Twizzit</a:t>
            </a:r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 worden uitgevoerd via de betaaloplossing van pom.be. Voer de betaling uit door de </a:t>
            </a:r>
            <a:r>
              <a:rPr lang="nl-NL" b="1" i="0" dirty="0">
                <a:solidFill>
                  <a:schemeClr val="bg1"/>
                </a:solidFill>
                <a:effectLst/>
                <a:latin typeface="DM Sans" pitchFamily="2" charset="0"/>
              </a:rPr>
              <a:t>QR-code</a:t>
            </a:r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 te scannen met je </a:t>
            </a:r>
            <a:r>
              <a:rPr lang="nl-NL" b="1" i="0" dirty="0">
                <a:solidFill>
                  <a:schemeClr val="bg1"/>
                </a:solidFill>
                <a:effectLst/>
                <a:latin typeface="DM Sans" pitchFamily="2" charset="0"/>
              </a:rPr>
              <a:t>Bancontact app</a:t>
            </a:r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 of betaal met je kaart en </a:t>
            </a:r>
            <a:r>
              <a:rPr lang="nl-NL" b="1" i="0" dirty="0">
                <a:solidFill>
                  <a:schemeClr val="bg1"/>
                </a:solidFill>
                <a:effectLst/>
                <a:latin typeface="DM Sans" pitchFamily="2" charset="0"/>
              </a:rPr>
              <a:t>kaartlezer. (Vanaf april 2024)</a:t>
            </a:r>
            <a:endParaRPr lang="nl-NL" b="0" i="0" dirty="0">
              <a:solidFill>
                <a:schemeClr val="bg1"/>
              </a:solidFill>
              <a:effectLst/>
              <a:latin typeface="DM Sans" pitchFamily="2" charset="0"/>
            </a:endParaRPr>
          </a:p>
          <a:p>
            <a:pPr algn="l"/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 </a:t>
            </a:r>
          </a:p>
          <a:p>
            <a:pPr algn="l"/>
            <a:r>
              <a:rPr lang="nl-NL" b="1" i="0" dirty="0">
                <a:solidFill>
                  <a:schemeClr val="bg1"/>
                </a:solidFill>
                <a:effectLst/>
                <a:latin typeface="DM Sans" pitchFamily="2" charset="0"/>
              </a:rPr>
              <a:t>Tickets</a:t>
            </a:r>
          </a:p>
          <a:p>
            <a:pPr algn="l"/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Tickets die door </a:t>
            </a:r>
            <a:r>
              <a:rPr lang="nl-NL" b="0" i="0" dirty="0" err="1">
                <a:solidFill>
                  <a:schemeClr val="bg1"/>
                </a:solidFill>
                <a:effectLst/>
                <a:latin typeface="DM Sans" pitchFamily="2" charset="0"/>
              </a:rPr>
              <a:t>Twizzit</a:t>
            </a:r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 worden gegenereerd, mag je vrijwel </a:t>
            </a:r>
            <a:r>
              <a:rPr lang="nl-NL" b="1" i="0" dirty="0">
                <a:solidFill>
                  <a:schemeClr val="bg1"/>
                </a:solidFill>
                <a:effectLst/>
                <a:latin typeface="DM Sans" pitchFamily="2" charset="0"/>
              </a:rPr>
              <a:t>meteen in je mailbox</a:t>
            </a:r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 verwachten. In sommige gevallen kiest jouw club er echter voor de</a:t>
            </a:r>
            <a:r>
              <a:rPr lang="nl-NL" b="1" i="0" dirty="0">
                <a:solidFill>
                  <a:schemeClr val="bg1"/>
                </a:solidFill>
                <a:effectLst/>
                <a:latin typeface="DM Sans" pitchFamily="2" charset="0"/>
              </a:rPr>
              <a:t> inschrijving eerst te evalueren</a:t>
            </a:r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 en </a:t>
            </a:r>
            <a:r>
              <a:rPr lang="nl-NL" b="1" i="0" dirty="0">
                <a:solidFill>
                  <a:schemeClr val="bg1"/>
                </a:solidFill>
                <a:effectLst/>
                <a:latin typeface="DM Sans" pitchFamily="2" charset="0"/>
              </a:rPr>
              <a:t>vervolgens pas</a:t>
            </a:r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 het </a:t>
            </a:r>
            <a:r>
              <a:rPr lang="nl-NL" b="1" i="0" dirty="0">
                <a:solidFill>
                  <a:schemeClr val="bg1"/>
                </a:solidFill>
                <a:effectLst/>
                <a:latin typeface="DM Sans" pitchFamily="2" charset="0"/>
              </a:rPr>
              <a:t>ticket</a:t>
            </a:r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 te </a:t>
            </a:r>
            <a:r>
              <a:rPr lang="nl-NL" b="1" i="0" dirty="0">
                <a:solidFill>
                  <a:schemeClr val="bg1"/>
                </a:solidFill>
                <a:effectLst/>
                <a:latin typeface="DM Sans" pitchFamily="2" charset="0"/>
              </a:rPr>
              <a:t>verzenden.</a:t>
            </a:r>
            <a:r>
              <a:rPr lang="nl-NL" b="0" i="0" dirty="0">
                <a:solidFill>
                  <a:schemeClr val="bg1"/>
                </a:solidFill>
                <a:effectLst/>
                <a:latin typeface="DM Sans" pitchFamily="2" charset="0"/>
              </a:rPr>
              <a:t> Indien je jouw ticket dus nog niet ontvangen hebt, contacteer je best even de verantwoordelijke binnen jouw club. </a:t>
            </a:r>
          </a:p>
          <a:p>
            <a:pPr algn="l"/>
            <a:r>
              <a:rPr lang="nl-NL" b="1" dirty="0">
                <a:solidFill>
                  <a:schemeClr val="bg1"/>
                </a:solidFill>
                <a:latin typeface="DM Sans" pitchFamily="2" charset="0"/>
              </a:rPr>
              <a:t>(Vanaf seizoen 2024-2025)</a:t>
            </a:r>
            <a:endParaRPr lang="nl-NL" b="1" i="0" dirty="0">
              <a:solidFill>
                <a:schemeClr val="bg1"/>
              </a:solidFill>
              <a:effectLst/>
              <a:latin typeface="DM San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329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DA26D-4450-088E-36F1-A90B203EB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D70F1-5BC5-3CCC-9B5A-F5BF3768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Home Module – beschikbare taken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672AB74-FAD0-5FFB-9A4A-0B3A87CFBC77}"/>
              </a:ext>
            </a:extLst>
          </p:cNvPr>
          <p:cNvSpPr txBox="1"/>
          <p:nvPr/>
        </p:nvSpPr>
        <p:spPr>
          <a:xfrm>
            <a:off x="5938982" y="2503055"/>
            <a:ext cx="2992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Hier vind je alle taken terug waarvoor je je kandidaat kan stellen om te helpen binnen de club.</a:t>
            </a:r>
          </a:p>
          <a:p>
            <a:pPr algn="l"/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module staat al klaar, </a:t>
            </a:r>
            <a:r>
              <a:rPr lang="nl-NL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vanaf seizoen 2024-2025</a:t>
            </a:r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zal dit actief gebruikt worden.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4B9389-0AAF-A9E9-865A-5395EC784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2503055"/>
            <a:ext cx="5558970" cy="33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6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73440-77FD-BE75-5345-79EC1B354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2A265-112E-2E1F-3B6B-3F9B07AE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PLANNING – Agenda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F09C58C-BAA3-00E3-FB2D-6EE9B1A64297}"/>
              </a:ext>
            </a:extLst>
          </p:cNvPr>
          <p:cNvSpPr txBox="1"/>
          <p:nvPr/>
        </p:nvSpPr>
        <p:spPr>
          <a:xfrm>
            <a:off x="5938982" y="2503055"/>
            <a:ext cx="2992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 de agenda vind je alle evenementen, wedstrijden…</a:t>
            </a:r>
          </a:p>
          <a:p>
            <a:pPr algn="l"/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Is voor iedereen gekoppeld aan de ploeg waarin hij zit. </a:t>
            </a:r>
          </a:p>
          <a:p>
            <a:pPr algn="l"/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Via agenda kan je aanklikken of je aanwezig zal zijn op trainingen en wedstrijden of niet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078830-F5C7-2D48-A0FA-86FFA64B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70389"/>
            <a:ext cx="4435920" cy="43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5469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ons Sportclubs - PPT Template.potx" id="{1E5B6D0E-FCD8-456A-B217-2CF5934624A5}" vid="{A40C2BD8-F1C3-4E56-892A-D31345E5814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755</Words>
  <Application>Microsoft Office PowerPoint</Application>
  <PresentationFormat>Diavoorstelling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DM Sans</vt:lpstr>
      <vt:lpstr>Verdana</vt:lpstr>
      <vt:lpstr>Wingdings</vt:lpstr>
      <vt:lpstr>JuxtaposeVTI</vt:lpstr>
      <vt:lpstr>LIONS Sportclubs</vt:lpstr>
      <vt:lpstr>Wat is Twizzit? (1)</vt:lpstr>
      <vt:lpstr>Wat is Twizzit? (2)</vt:lpstr>
      <vt:lpstr>Hoe maak je een account aan bij Twizzit?</vt:lpstr>
      <vt:lpstr>Home Module - NIEUWS</vt:lpstr>
      <vt:lpstr>Home Module - Inschrijvingsformulieren</vt:lpstr>
      <vt:lpstr>HOME MODULE – inschrijvingsformulieren (uitbreiding in de loop van 2024)</vt:lpstr>
      <vt:lpstr>Home Module – beschikbare taken</vt:lpstr>
      <vt:lpstr>PLANNING – Agenda</vt:lpstr>
      <vt:lpstr>PLANNING – GROEPEN</vt:lpstr>
      <vt:lpstr>CHAT</vt:lpstr>
      <vt:lpstr>Instellingen en voorkeuren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LIONS Sportclubs</dc:title>
  <dc:creator>celine De Sutter</dc:creator>
  <cp:lastModifiedBy>Ricardo Naeyaert</cp:lastModifiedBy>
  <cp:revision>34</cp:revision>
  <dcterms:created xsi:type="dcterms:W3CDTF">2023-10-18T16:17:24Z</dcterms:created>
  <dcterms:modified xsi:type="dcterms:W3CDTF">2024-03-18T12:04:48Z</dcterms:modified>
</cp:coreProperties>
</file>